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sldIdLst>
    <p:sldId id="256" r:id="rId2"/>
    <p:sldId id="257" r:id="rId3"/>
    <p:sldId id="269" r:id="rId4"/>
    <p:sldId id="266" r:id="rId5"/>
    <p:sldId id="273" r:id="rId6"/>
    <p:sldId id="267" r:id="rId7"/>
    <p:sldId id="277" r:id="rId8"/>
    <p:sldId id="275" r:id="rId9"/>
    <p:sldId id="274" r:id="rId10"/>
    <p:sldId id="27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15" autoAdjust="0"/>
    <p:restoredTop sz="94660"/>
  </p:normalViewPr>
  <p:slideViewPr>
    <p:cSldViewPr snapToGrid="0">
      <p:cViewPr varScale="1">
        <p:scale>
          <a:sx n="67" d="100"/>
          <a:sy n="67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919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7738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3358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3295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60168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9718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42980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6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524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076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001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5595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60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6582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3746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344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BD01B-535C-429F-9B41-04D88D03BC0E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DB35754-7E15-437D-BA3D-CE667DFF2F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2179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BB66DE-B297-4C63-9DB6-253771A62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0892" y="2281069"/>
            <a:ext cx="7766936" cy="1345736"/>
          </a:xfrm>
        </p:spPr>
        <p:txBody>
          <a:bodyPr>
            <a:normAutofit/>
          </a:bodyPr>
          <a:lstStyle/>
          <a:p>
            <a:pPr algn="ctr"/>
            <a:r>
              <a:rPr lang="zh-CN" altLang="en-US" sz="6000" dirty="0"/>
              <a:t>对标</a:t>
            </a:r>
            <a:r>
              <a:rPr lang="en-GB" altLang="zh-CN" sz="6000" dirty="0"/>
              <a:t>-</a:t>
            </a:r>
            <a:r>
              <a:rPr lang="zh-CN" altLang="en-US" sz="6000" dirty="0"/>
              <a:t>智慧风场</a:t>
            </a:r>
            <a:endParaRPr lang="en-GB" sz="6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45210EF-C2B2-4AFC-A838-3B048C48AB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9603464-EE8C-455D-8314-2E5B8ADA90B4}"/>
              </a:ext>
            </a:extLst>
          </p:cNvPr>
          <p:cNvSpPr txBox="1"/>
          <p:nvPr/>
        </p:nvSpPr>
        <p:spPr>
          <a:xfrm>
            <a:off x="4457700" y="4509557"/>
            <a:ext cx="38827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制作人：贺子光 张若愚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536195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A42752-9774-4C14-B544-0C8DA51F1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359" y="419100"/>
            <a:ext cx="2723091" cy="695325"/>
          </a:xfrm>
        </p:spPr>
        <p:txBody>
          <a:bodyPr/>
          <a:lstStyle/>
          <a:p>
            <a:r>
              <a:rPr lang="en-GB" dirty="0"/>
              <a:t>SCADA</a:t>
            </a:r>
            <a:r>
              <a:rPr lang="zh-CN" altLang="en-US" dirty="0"/>
              <a:t>托管</a:t>
            </a:r>
            <a:endParaRPr lang="en-GB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1A7651B-BEBB-4645-9680-ACCC4E0F4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4437" y="1240365"/>
            <a:ext cx="8470297" cy="48249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153B287-A059-4BD1-A4D4-DD0D44E3F558}"/>
              </a:ext>
            </a:extLst>
          </p:cNvPr>
          <p:cNvSpPr txBox="1"/>
          <p:nvPr/>
        </p:nvSpPr>
        <p:spPr>
          <a:xfrm>
            <a:off x="4257675" y="606532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可以方便的进行风机监控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4416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7D47E8-452A-46E8-8369-57E16ABB9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798320" cy="427772"/>
          </a:xfrm>
        </p:spPr>
        <p:txBody>
          <a:bodyPr>
            <a:normAutofit fontScale="90000"/>
          </a:bodyPr>
          <a:lstStyle/>
          <a:p>
            <a:r>
              <a:rPr lang="en-GB" dirty="0"/>
              <a:t>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F6E85A-9DCF-4682-A2EC-DB4057AD3269}"/>
              </a:ext>
            </a:extLst>
          </p:cNvPr>
          <p:cNvSpPr txBox="1"/>
          <p:nvPr/>
        </p:nvSpPr>
        <p:spPr>
          <a:xfrm>
            <a:off x="7172744" y="3429000"/>
            <a:ext cx="2153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KK-SCADA</a:t>
            </a:r>
            <a:r>
              <a:rPr lang="zh-CN" altLang="en-US" sz="2400" dirty="0"/>
              <a:t>系统</a:t>
            </a:r>
            <a:endParaRPr lang="en-GB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A863B7C-9B4C-49D2-B306-6870D8653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691" y="2046828"/>
            <a:ext cx="3871913" cy="11378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274FD3E-C866-4921-A2B9-B888DF69C5ED}"/>
              </a:ext>
            </a:extLst>
          </p:cNvPr>
          <p:cNvSpPr txBox="1"/>
          <p:nvPr/>
        </p:nvSpPr>
        <p:spPr>
          <a:xfrm>
            <a:off x="2187714" y="342900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远景能源</a:t>
            </a:r>
            <a:endParaRPr lang="en-GB" sz="2400" dirty="0"/>
          </a:p>
        </p:txBody>
      </p:sp>
      <p:sp>
        <p:nvSpPr>
          <p:cNvPr id="12" name="内容占位符 11">
            <a:extLst>
              <a:ext uri="{FF2B5EF4-FFF2-40B4-BE49-F238E27FC236}">
                <a16:creationId xmlns:a16="http://schemas.microsoft.com/office/drawing/2014/main" id="{18C92F52-6A70-43AF-9EC6-B8F3539A6D0F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9372600" y="6041362"/>
            <a:ext cx="1733550" cy="168938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04AFD1-ABE7-4A8F-9AEC-8F7A6F2AF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700" y="1928914"/>
            <a:ext cx="3371850" cy="13262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783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8E1BC3-1C91-484C-9ADA-1D6181C3D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684" y="266700"/>
            <a:ext cx="4066116" cy="4953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远景能源</a:t>
            </a:r>
            <a:r>
              <a:rPr lang="en-GB" altLang="zh-CN" dirty="0"/>
              <a:t>-</a:t>
            </a:r>
            <a:r>
              <a:rPr lang="zh-CN" altLang="en-US" dirty="0"/>
              <a:t>广灵风电场</a:t>
            </a:r>
            <a:endParaRPr lang="en-GB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7CCD63C-6AFB-4322-9AFC-BE6D7E562B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2550" y="2370112"/>
            <a:ext cx="5051788" cy="34210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9F61CB7-73AD-4389-841C-C7287D576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62" y="1233673"/>
            <a:ext cx="4944663" cy="32470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14D00BA-BE69-4CA6-B93A-1A3F911ABB34}"/>
              </a:ext>
            </a:extLst>
          </p:cNvPr>
          <p:cNvSpPr txBox="1"/>
          <p:nvPr/>
        </p:nvSpPr>
        <p:spPr>
          <a:xfrm>
            <a:off x="367304" y="4767700"/>
            <a:ext cx="5032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远程集中监控，现场移动检修，无人值守风电场</a:t>
            </a:r>
            <a:endParaRPr lang="en-GB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DA5B9B1-44AD-4DF5-901A-6595799DA350}"/>
              </a:ext>
            </a:extLst>
          </p:cNvPr>
          <p:cNvSpPr txBox="1"/>
          <p:nvPr/>
        </p:nvSpPr>
        <p:spPr>
          <a:xfrm>
            <a:off x="7296150" y="6057900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手机端和客户端，方便业主随时查看数据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402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D938C4-991F-425F-969E-0ED33218D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59" y="254663"/>
            <a:ext cx="4018491" cy="56197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远景能源</a:t>
            </a:r>
            <a:r>
              <a:rPr lang="en-GB" altLang="zh-CN" dirty="0"/>
              <a:t>-</a:t>
            </a:r>
            <a:r>
              <a:rPr lang="zh-CN" altLang="en-US" dirty="0"/>
              <a:t>广灵风电场</a:t>
            </a:r>
            <a:endParaRPr lang="en-GB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3D30BD0-0C8E-46D0-AC1E-3ECBA37B2C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372" y="1148834"/>
            <a:ext cx="5608357" cy="3537466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E2B32FF-7398-4614-8EDC-CC36DB266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763" y="3147324"/>
            <a:ext cx="4975699" cy="298677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522CA52-67BC-476D-9912-A4F9E8772B15}"/>
              </a:ext>
            </a:extLst>
          </p:cNvPr>
          <p:cNvSpPr txBox="1"/>
          <p:nvPr/>
        </p:nvSpPr>
        <p:spPr>
          <a:xfrm>
            <a:off x="7762875" y="6134100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每天日报发送损失电量直接闭环管理</a:t>
            </a:r>
            <a:endParaRPr lang="en-GB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3CD85F1-5BA6-4098-9A3B-F27B2304997F}"/>
              </a:ext>
            </a:extLst>
          </p:cNvPr>
          <p:cNvSpPr txBox="1"/>
          <p:nvPr/>
        </p:nvSpPr>
        <p:spPr>
          <a:xfrm>
            <a:off x="648929" y="5339834"/>
            <a:ext cx="469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通过机器学习监控数据，实现</a:t>
            </a:r>
            <a:r>
              <a:rPr lang="en-GB" altLang="zh-CN" dirty="0"/>
              <a:t>5</a:t>
            </a:r>
            <a:r>
              <a:rPr lang="zh-CN" altLang="en-US" dirty="0"/>
              <a:t>级健康度监测</a:t>
            </a:r>
            <a:endParaRPr lang="en-GB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A14EDC-5138-4526-B7C2-362AFE176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2539" y="460694"/>
            <a:ext cx="3832145" cy="238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771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489A47-B0DA-43E8-8616-D189692AB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509" y="390525"/>
            <a:ext cx="3827991" cy="56197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远景能源</a:t>
            </a:r>
            <a:r>
              <a:rPr lang="en-GB" altLang="zh-CN" dirty="0"/>
              <a:t>-</a:t>
            </a:r>
            <a:r>
              <a:rPr lang="zh-CN" altLang="en-US" dirty="0"/>
              <a:t>集控</a:t>
            </a:r>
            <a:r>
              <a:rPr lang="en-US" altLang="zh-CN" dirty="0"/>
              <a:t>X.0</a:t>
            </a:r>
            <a:endParaRPr lang="en-GB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2A48B56-12C0-45FB-A096-64C0BEAC0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8399" y="1370013"/>
            <a:ext cx="8912375" cy="43851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9894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B7FEBB-125C-46EA-8966-6931917E5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79" y="189772"/>
            <a:ext cx="3780366" cy="666750"/>
          </a:xfrm>
        </p:spPr>
        <p:txBody>
          <a:bodyPr/>
          <a:lstStyle/>
          <a:p>
            <a:r>
              <a:rPr lang="zh-CN" altLang="en-US" dirty="0"/>
              <a:t>远景能源</a:t>
            </a:r>
            <a:r>
              <a:rPr lang="en-GB" altLang="zh-CN" dirty="0"/>
              <a:t>-</a:t>
            </a:r>
            <a:r>
              <a:rPr lang="zh-CN" altLang="en-US" dirty="0"/>
              <a:t>集控</a:t>
            </a:r>
            <a:r>
              <a:rPr lang="en-US" altLang="zh-CN" dirty="0"/>
              <a:t>X.0</a:t>
            </a:r>
            <a:endParaRPr lang="en-GB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8FF70C5-2A0A-41A2-8F83-22077CA08B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072" y="1083441"/>
            <a:ext cx="6088680" cy="23455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E69A1C5-EC19-4777-9955-5FC14CF73BF8}"/>
              </a:ext>
            </a:extLst>
          </p:cNvPr>
          <p:cNvSpPr txBox="1"/>
          <p:nvPr/>
        </p:nvSpPr>
        <p:spPr>
          <a:xfrm>
            <a:off x="7786061" y="2618169"/>
            <a:ext cx="39052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集控</a:t>
            </a:r>
            <a:r>
              <a:rPr lang="en-US" altLang="zh-CN" dirty="0"/>
              <a:t>X.0</a:t>
            </a:r>
            <a:r>
              <a:rPr lang="zh-CN" altLang="en-US" dirty="0"/>
              <a:t>上孔明新能源功率预测系统为每个风场光伏定制气象预报，能够将气象的误差降低到</a:t>
            </a:r>
            <a:r>
              <a:rPr lang="en-US" altLang="zh-CN" dirty="0"/>
              <a:t>2m/s</a:t>
            </a:r>
            <a:r>
              <a:rPr lang="zh-CN" altLang="en-US" dirty="0"/>
              <a:t>以下。</a:t>
            </a:r>
            <a:endParaRPr lang="en-GB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25FC53A-5D03-4E0F-B81A-BF64410F9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50" y="107968"/>
            <a:ext cx="4885071" cy="226218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8883ED9-2D92-44BE-9704-FD12690AA797}"/>
              </a:ext>
            </a:extLst>
          </p:cNvPr>
          <p:cNvSpPr txBox="1"/>
          <p:nvPr/>
        </p:nvSpPr>
        <p:spPr>
          <a:xfrm>
            <a:off x="542925" y="3655919"/>
            <a:ext cx="5019675" cy="914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集控</a:t>
            </a:r>
            <a:r>
              <a:rPr lang="en-US" altLang="zh-CN" dirty="0"/>
              <a:t>X.0</a:t>
            </a:r>
            <a:r>
              <a:rPr lang="zh-CN" altLang="en-US" dirty="0"/>
              <a:t>上的</a:t>
            </a:r>
            <a:r>
              <a:rPr lang="en-US" altLang="zh-CN" dirty="0" err="1"/>
              <a:t>Ensight</a:t>
            </a:r>
            <a:r>
              <a:rPr lang="zh-CN" altLang="en-US" dirty="0"/>
              <a:t>（扁鹊）亚健康预警系统为风机性能与健康度管理产品。通过监听扫风声音，预警叶片缺陷，化更换为检修。</a:t>
            </a:r>
            <a:endParaRPr lang="en-GB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8A8C114-2FF8-4E8F-BDBB-82C945944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4752" y="3941690"/>
            <a:ext cx="4801822" cy="224470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810BC8A-88E5-435D-ABB4-98F1ED124D9A}"/>
              </a:ext>
            </a:extLst>
          </p:cNvPr>
          <p:cNvSpPr txBox="1"/>
          <p:nvPr/>
        </p:nvSpPr>
        <p:spPr>
          <a:xfrm>
            <a:off x="4477476" y="6380700"/>
            <a:ext cx="7213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集控</a:t>
            </a:r>
            <a:r>
              <a:rPr lang="en-US" altLang="zh-CN" dirty="0"/>
              <a:t>X.0</a:t>
            </a:r>
            <a:r>
              <a:rPr lang="zh-CN" altLang="en-US" dirty="0"/>
              <a:t>以“边缘计算，预警预测，领域协同，开源架构”为技术特征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0194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8D52C0-3EF0-412B-B2F4-D87162CEE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6DD0334-8E2A-481F-AD5D-F71C82A7D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9346" y="1770063"/>
            <a:ext cx="7092644" cy="3881437"/>
          </a:xfr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19E46C2-C5D0-44C4-A2A3-1F6C0C1B2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30" y="325733"/>
            <a:ext cx="2492756" cy="9804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793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D3404-4E27-4BA8-8A47-CC23AA49D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659" y="314325"/>
            <a:ext cx="5494866" cy="657225"/>
          </a:xfrm>
        </p:spPr>
        <p:txBody>
          <a:bodyPr/>
          <a:lstStyle/>
          <a:p>
            <a:r>
              <a:rPr lang="en-GB" dirty="0"/>
              <a:t>Park Monitoring </a:t>
            </a:r>
            <a:r>
              <a:rPr lang="zh-CN" altLang="en-US" dirty="0"/>
              <a:t>风场监控</a:t>
            </a:r>
            <a:endParaRPr lang="en-GB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F3792AE-77EF-4980-A91B-6C389C12A3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6934" y="1488281"/>
            <a:ext cx="8194691" cy="42839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0811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A3E6BF-3EB7-42DC-BB3A-516110C25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259" y="299854"/>
            <a:ext cx="2618316" cy="58102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风机优化</a:t>
            </a:r>
            <a:endParaRPr lang="en-GB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6FB58CB-CA9B-4307-A1F5-A8C028858C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963" y="1499357"/>
            <a:ext cx="8685212" cy="38592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483B839-53D5-459E-A8EE-B568E6BFC2B1}"/>
              </a:ext>
            </a:extLst>
          </p:cNvPr>
          <p:cNvSpPr txBox="1"/>
          <p:nvPr/>
        </p:nvSpPr>
        <p:spPr>
          <a:xfrm>
            <a:off x="4152900" y="5888776"/>
            <a:ext cx="2347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风机优化</a:t>
            </a:r>
            <a:r>
              <a:rPr lang="en-GB" altLang="zh-CN" dirty="0"/>
              <a:t>-</a:t>
            </a:r>
            <a:r>
              <a:rPr lang="zh-CN" altLang="en-US" dirty="0"/>
              <a:t>高频率数据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8575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514</TotalTime>
  <Words>203</Words>
  <Application>Microsoft Office PowerPoint</Application>
  <PresentationFormat>宽屏</PresentationFormat>
  <Paragraphs>24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平面</vt:lpstr>
      <vt:lpstr>对标-智慧风场</vt:lpstr>
      <vt:lpstr> </vt:lpstr>
      <vt:lpstr>远景能源-广灵风电场</vt:lpstr>
      <vt:lpstr>远景能源-广灵风电场</vt:lpstr>
      <vt:lpstr>远景能源-集控X.0</vt:lpstr>
      <vt:lpstr>远景能源-集控X.0</vt:lpstr>
      <vt:lpstr> </vt:lpstr>
      <vt:lpstr>Park Monitoring 风场监控</vt:lpstr>
      <vt:lpstr>风机优化</vt:lpstr>
      <vt:lpstr>SCADA托管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对标-智慧风场(国外版)</dc:title>
  <dc:creator>Eva Zhang</dc:creator>
  <cp:lastModifiedBy>Eva Zhang</cp:lastModifiedBy>
  <cp:revision>37</cp:revision>
  <dcterms:created xsi:type="dcterms:W3CDTF">2021-01-05T07:07:09Z</dcterms:created>
  <dcterms:modified xsi:type="dcterms:W3CDTF">2021-01-07T07:03:16Z</dcterms:modified>
</cp:coreProperties>
</file>

<file path=docProps/thumbnail.jpeg>
</file>